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NCLAND WEBMASTER" initials="SW" lastIdx="1" clrIdx="0">
    <p:extLst>
      <p:ext uri="{19B8F6BF-5375-455C-9EA6-DF929625EA0E}">
        <p15:presenceInfo xmlns:p15="http://schemas.microsoft.com/office/powerpoint/2012/main" userId="20206452c987c5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03T09:42:01.904" idx="1">
    <p:pos x="6720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7ECD-E571-45C6-86B7-9DBCCFAB67B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BF37C-CB85-4DC9-976C-3E57B7C2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9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048A-F728-A249-FD7F-24300A3DD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3DD03-8C7D-87B6-27EA-13105F5BA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2E27-0E30-398C-DB7C-F028AAF8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E2C7-34C4-BC8B-55FE-1DCD6320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FD56-66DA-C0EC-E810-C41EDA2C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2F9F-1E26-E979-1E70-C9EB28FD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F52C8-3E21-D24F-D95A-15979564C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1C0-C1A2-A479-942F-A787C9B4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5156-7800-736A-C890-D93B0141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A9A41-B81A-8F52-2C10-0D79C0D6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2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DB5BEB-C29E-090F-3FE8-F4DCF839B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B7523-C3FA-1E4E-D938-CE9D6FB61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DD8E5-CF1C-2ED0-7228-78C44DD1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F4B2E-3B43-6DFD-93A2-B08BCE89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1CABF-E781-3C82-21E9-42793654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0F6F-9E1D-903B-EA6D-32D5E25F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E8B78-FB15-BE16-19C1-8FB047B0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A568B-5B43-4C8B-A32C-9595A93B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145ED-3C36-B21D-2719-B3257DCC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9789-9B6D-B76D-7E4B-1AD3B6DC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5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765D-9932-06D7-24C5-8D8C097B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B1EF-698F-5262-079C-7BAF440A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737A1-E118-FFF2-99D1-B87FA0F4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ECC99-D83B-0BC4-0EE3-72BBE29B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ACC08-CC3B-972D-B313-76360604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9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6CFDE-56BE-F979-6AFA-B7E5A3CE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6123-8F57-EB3D-FE1C-D9E581588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45A3E-9F02-628A-2D82-1A76D9E09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3E0C8-9776-2A56-5FAD-D2DD34CD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437E5-3363-B3AA-1EA0-8B20F500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3ABEB-BE8D-A10B-7F5E-7FAAECEF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1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1406-6C3C-6869-42FF-BCCED3E0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148FE-7217-2121-01E7-796515E3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10F17-C004-1184-29B6-CBFC47097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2E56B-9A1A-21A7-5B9D-F55D1CB3F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9735F-D3E8-30FE-B5A8-72D381F45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597A3-8C1E-02B7-5B2F-2370F229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13E0F-E58D-84DB-7B3E-8F31B7FA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4E3CF-DACF-7C74-4DF3-67BC2218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2ED8-77DA-7188-28EB-34E073E0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6A5AC-EA22-CBA8-7AFF-8CB1087F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F4664-3CD8-1CD0-17C3-3A3E815A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4614A-BBFF-82C7-5F67-0CB04FE0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A915C-FC1F-D844-CC0E-F9CD6349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8F71E-B477-4102-8D10-9AE701D6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2AF23-93A2-1A5C-E481-656314B2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3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FAE8-E12D-1523-3019-93974969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EA11D-05D7-3260-19E1-99798BE4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9B994-1F75-8A8A-0624-AD1E83D99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BA6C7-3727-49A6-F858-94DC5F87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BC6CF-599C-0201-21BE-384FC977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E04AB-E45F-32AB-2ECF-425FA39A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547A-43E4-F4F5-9CE3-8447A7FB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696C4-6C43-9882-D1A0-C5D411FE8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EB4DC-411E-F5AD-5D39-0692F553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A6C56-E154-744A-68C3-BC240B91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017B3-1969-81D4-9399-78D20514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20AAF-28DB-7185-B2AF-52D793D6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01565-28B5-2148-F231-4F48AC65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B6221-5CBB-959C-DEFC-500846692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DF48B-05A6-B1D4-A0CC-55A0C178F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493E5-1EF6-4CF3-918B-F890FE9B249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15485-2E37-07CE-04D3-D8945C9AF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2D6AB-5835-98FD-3E60-9F8414698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8B0BF-2577-4A4A-87D3-8CACC90F2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0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9EFE-5F48-B6DA-8FA8-84FF9AF0A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NCCOC SECOND QUARTER MEETING </a:t>
            </a:r>
            <a:br>
              <a:rPr lang="en-US" sz="4000" b="1" dirty="0"/>
            </a:br>
            <a:r>
              <a:rPr lang="en-US" sz="4000" b="1" dirty="0"/>
              <a:t>MAY 7, 2022 (VIRTUAL)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MEMBERSHIP CHAPTER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2BB17-45CE-3E1B-9C12-B91A46682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509963"/>
            <a:ext cx="11109960" cy="3348037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b="1" dirty="0"/>
              <a:t>ALL NCCOC CHAPTERS COMPLETED AND SUBMITTED SEMI-ANNUAL REPORTS FOR SECOND SEMESTER AS OF 31 DEC. 2021. THANK YOU!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/>
              <a:t>CHAPTER MEMBERSHIP TRENDS SINCE THEN ARE DIFFICULT TO TRACK BUT BY REVIEWING THE CM’S FROM THE CHAPTERS ALLOWING ACCESS, WE ARE STEADY ON TOTAL MEMBERSHIP.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/>
              <a:t>FROM CM INFO COLLECTED ON MAY 4, 2022, TOTAL MEMBERS ADDED AND OR LOST SINCE APRIL 4, 2022 IS ZERO.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/>
              <a:t>TO COMPLETE A REVIEW OF TOTAL MEMBERSHIP FOR ALL CHAPTERS, REQUEST TOTAL MEMBERSHIP FROM THE FOLLOWING CHAPTERS: CAPE FEAR NC-01, AND TARHEEL NC-08.</a:t>
            </a:r>
          </a:p>
          <a:p>
            <a:pPr algn="just"/>
            <a:r>
              <a:rPr lang="en-US" sz="28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E78DC-29A3-9A58-2554-2AFC699A5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95250"/>
            <a:ext cx="23812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6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9EFE-5F48-B6DA-8FA8-84FF9AF0A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CHAPTER OFFICER REPORT PROGRESS SHOWS</a:t>
            </a:r>
            <a:br>
              <a:rPr lang="en-US" sz="4000" b="1" dirty="0"/>
            </a:br>
            <a:r>
              <a:rPr lang="en-US" sz="4000" b="1" dirty="0"/>
              <a:t>IMPROVEMENT FROM LAST MEETING APRIL 8TH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2BB17-45CE-3E1B-9C12-B91A46682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b="1" dirty="0"/>
              <a:t>CHAPTERS UPDATED:  TARHILLS NC-08 &amp; WESTERN NC-10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/>
              <a:t>NEED UPDATES FROM: COASTAL NC-02, SANDHILLS NC-06, TRIANGLE NC-09, PIEDMONT NC-14, FIRST FLIGHT NC-17, CENTRAL NC-20, HIGH COUNTRY NC-21.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E78DC-29A3-9A58-2554-2AFC699A5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95250"/>
            <a:ext cx="23812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5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55CB-0DD9-CCB9-C59E-3E588286A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NCCOC CHAPTER OFFICER REPORT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6BC1E-61EC-7DC0-2F39-0030F3FED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540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FOUND ON WEBSITE BACKROOM, LOOK FOR (N) FORM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GO TO NCCOC WEBSITE TO VIEW NEW FORM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FORM IS DOWN LOADABLE WITH FILL IN OPTION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/>
              <a:t>REQUEST UPDATE </a:t>
            </a:r>
            <a:r>
              <a:rPr lang="en-US" sz="2800" dirty="0"/>
              <a:t>SEMI-ANNUALLY OR WHEN LEADERSHIP CHANGES OCCUR 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39A43-2396-B500-BC97-1A732CD7E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10" y="15240"/>
            <a:ext cx="23812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4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FFD0-DE8C-4473-C799-A3F9CA264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IDEAS TO INCREASE MEMBERSHIP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48C1D-5974-475B-1622-5D7CC64B6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037320" cy="2280602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EVERY MEMBER INVITIE SOMEONE TO THE NEXT EVENT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CHAPTER OFFICERS CHECK ON NON-ATTENDEES’ HEALTH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USE COMMON JOIN FORM AND NRT LIST FROM MOAA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SCHEDULE A SUMMER SOCIAL EVENT WITH </a:t>
            </a:r>
            <a:r>
              <a:rPr lang="en-US" sz="2800" b="1" dirty="0"/>
              <a:t>NO BUSINESS </a:t>
            </a:r>
          </a:p>
          <a:p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16017-8693-7177-1C1A-99197423E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95250"/>
            <a:ext cx="23812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4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5148-9E0D-8752-E62C-FFF3C0573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GOALS FOR NC CHAPTERS 2022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702AA-61F0-CB4B-074F-B9121BD42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326880" cy="2927099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dirty="0"/>
              <a:t>INCREASE MEMBERSHIP BY 5% IN 2022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/>
              <a:t>UPDATE YOUR CHAPTER OFFICER REPORT TO NCCOC OFTEN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/>
              <a:t>SEND CHANGES TO MOAA’s COMMITTEE </a:t>
            </a:r>
            <a:r>
              <a:rPr lang="en-US" sz="2800"/>
              <a:t>MODULE MONTHLY </a:t>
            </a:r>
            <a:endParaRPr lang="en-US" sz="28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/>
              <a:t>REVIEW YOUR MEMBERSHIP ROSTER FOR CONTACT INFO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/>
              <a:t>KEEP IT CURRENT AND TRACK FOR TRENDS.</a:t>
            </a:r>
          </a:p>
          <a:p>
            <a:pPr marL="457200" indent="-457200" algn="l">
              <a:buFont typeface="+mj-lt"/>
              <a:buAutoNum type="arabicPeriod"/>
            </a:pPr>
            <a:endParaRPr lang="en-US" sz="2800" dirty="0"/>
          </a:p>
          <a:p>
            <a:pPr marL="457200" indent="-457200" algn="l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43211-1B7C-AC1C-5419-122BC516C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95250"/>
            <a:ext cx="23812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1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EB055-51A7-0335-057B-4D80DCBA5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70FCEE-E60F-1BE0-BD38-E9BB806DFC52}"/>
              </a:ext>
            </a:extLst>
          </p:cNvPr>
          <p:cNvSpPr txBox="1"/>
          <p:nvPr/>
        </p:nvSpPr>
        <p:spPr>
          <a:xfrm>
            <a:off x="4032738" y="4818075"/>
            <a:ext cx="2790092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TAKE A BREAK!</a:t>
            </a:r>
          </a:p>
        </p:txBody>
      </p:sp>
    </p:spTree>
    <p:extLst>
      <p:ext uri="{BB962C8B-B14F-4D97-AF65-F5344CB8AC3E}">
        <p14:creationId xmlns:p14="http://schemas.microsoft.com/office/powerpoint/2010/main" val="610991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288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NCCOC SECOND QUARTER MEETING  MAY 7, 2022 (VIRTUAL)  MEMBERSHIP CHAPTER REPORTS</vt:lpstr>
      <vt:lpstr>CHAPTER OFFICER REPORT PROGRESS SHOWS IMPROVEMENT FROM LAST MEETING APRIL 8TH </vt:lpstr>
      <vt:lpstr>NCCOC CHAPTER OFFICER REPORT FORM</vt:lpstr>
      <vt:lpstr>IDEAS TO INCREASE MEMBERSHIP </vt:lpstr>
      <vt:lpstr>GOALS FOR NC CHAPTERS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NCCOC SECOND QUARTER MEETING  MAY 7, 2022  MEMBERSHIP REPORT</dc:title>
  <dc:creator>SENCLAND WEBMASTER</dc:creator>
  <cp:lastModifiedBy>Douglas Ehrhardt</cp:lastModifiedBy>
  <cp:revision>15</cp:revision>
  <dcterms:created xsi:type="dcterms:W3CDTF">2022-05-03T12:19:20Z</dcterms:created>
  <dcterms:modified xsi:type="dcterms:W3CDTF">2022-05-05T00:28:39Z</dcterms:modified>
</cp:coreProperties>
</file>